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381" r:id="rId8"/>
    <p:sldId id="379" r:id="rId9"/>
    <p:sldId id="380" r:id="rId10"/>
    <p:sldId id="261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8" r:id="rId27"/>
    <p:sldId id="28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76" r:id="rId44"/>
    <p:sldId id="377" r:id="rId45"/>
    <p:sldId id="37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33" r:id="rId77"/>
    <p:sldId id="325" r:id="rId78"/>
    <p:sldId id="326" r:id="rId79"/>
    <p:sldId id="327" r:id="rId80"/>
    <p:sldId id="362" r:id="rId81"/>
    <p:sldId id="328" r:id="rId82"/>
    <p:sldId id="329" r:id="rId83"/>
    <p:sldId id="330" r:id="rId84"/>
    <p:sldId id="331" r:id="rId85"/>
    <p:sldId id="338" r:id="rId86"/>
    <p:sldId id="337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9" r:id="rId106"/>
    <p:sldId id="360" r:id="rId107"/>
    <p:sldId id="361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27" autoAdjust="0"/>
    <p:restoredTop sz="94660"/>
  </p:normalViewPr>
  <p:slideViewPr>
    <p:cSldViewPr>
      <p:cViewPr varScale="1">
        <p:scale>
          <a:sx n="65" d="100"/>
          <a:sy n="65" d="100"/>
        </p:scale>
        <p:origin x="-8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68CA-8B35-4298-9361-E92840245AC2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320D-8A8A-4EFB-9BA9-F94C297C1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작업편성현황메뉴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cuments\VEGA DMP4\Camera Album\ScreenShot[1349739511][13273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4114800" cy="6858000"/>
          </a:xfrm>
          <a:prstGeom prst="rect">
            <a:avLst/>
          </a:prstGeom>
          <a:noFill/>
        </p:spPr>
      </p:pic>
      <p:pic>
        <p:nvPicPr>
          <p:cNvPr id="6146" name="Picture 2" descr="C:\Users\user\Documents\VEGA DMP4\Camera Album\ScreenShot[1349739890][37929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570" y="-12716"/>
            <a:ext cx="4122430" cy="6870716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-32" y="3143248"/>
            <a:ext cx="4000528" cy="428628"/>
          </a:xfrm>
          <a:prstGeom prst="roundRect">
            <a:avLst>
              <a:gd name="adj" fmla="val 396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043330" y="3355974"/>
            <a:ext cx="5286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5400000">
            <a:off x="4250529" y="3679033"/>
            <a:ext cx="64294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4572000" y="4000504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29464" y="4357718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8067" name="Picture 3" descr="C:\Users\user\Documents\VEGA DMP4\Camera Album\old\ScreenShot[1349696113][71277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6" name="직선 화살표 연결선 5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VEGA DMP4\Camera Album\old\ScreenShot[1349696113][71277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58992" y="598674"/>
            <a:ext cx="121444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9090" name="Picture 2" descr="C:\Users\user\Documents\VEGA DMP4\Camera Album\old\ScreenShot[1349696118][54899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141" y="0"/>
            <a:ext cx="4113859" cy="6856432"/>
          </a:xfrm>
          <a:prstGeom prst="rect">
            <a:avLst/>
          </a:prstGeom>
          <a:noFill/>
        </p:spPr>
      </p:pic>
      <p:cxnSp>
        <p:nvCxnSpPr>
          <p:cNvPr id="6" name="직선 화살표 연결선 5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VEGA DMP4\Camera Album\old\ScreenShot[1349696113][71277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1357290" y="598674"/>
            <a:ext cx="121444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0114" name="Picture 2" descr="C:\Users\user\Documents\VEGA DMP4\Camera Album\ScreenShot[1349749508][76430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VEGA DMP4\Camera Album\old\ScreenShot[1349696113][71277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714612" y="598674"/>
            <a:ext cx="121444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1138" name="Picture 2" descr="C:\Users\user\Documents\VEGA DMP4\Camera Album\old\ScreenShot[1349696125][44896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9464" y="5072098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3187" name="Picture 3" descr="C:\Users\user\Documents\VEGA DMP4\Camera Album\old\ScreenShot[1349695822][53321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6" name="직선 화살표 연결선 5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746960][63210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9464" y="4113908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5234" name="Picture 2" descr="C:\Users\user\Documents\VEGA DMP4\Camera Album\old\ScreenShot[1349696162][97342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162][9734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96258" name="Picture 2" descr="C:\Users\user\Documents\VEGA DMP4\Camera Album\old\ScreenShot[1349747329][87157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785786" y="1142984"/>
            <a:ext cx="3135430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162][9734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771038" y="1670244"/>
            <a:ext cx="3135430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282" name="Picture 2" descr="C:\Users\user\Documents\VEGA DMP4\Camera Album\old\ScreenShot[1349696189][14930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162][9734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785786" y="2185082"/>
            <a:ext cx="3135430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8306" name="Picture 2" descr="C:\Users\user\Documents\VEGA DMP4\Camera Album\old\ScreenShot[1349696192][40882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162][9734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85720" y="6101702"/>
            <a:ext cx="3357586" cy="756298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9330" name="Picture 2" descr="C:\Users\user\Documents\VEGA DMP4\Camera Album\ScreenShot[1349751098][63888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39890][37929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22430" cy="6870716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4748" y="6185586"/>
            <a:ext cx="4071934" cy="642918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C:\Users\user\Documents\VEGA DMP4\Camera Album\ScreenShot[1349740132][17256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-23760"/>
            <a:ext cx="4129070" cy="6881784"/>
          </a:xfrm>
          <a:prstGeom prst="rect">
            <a:avLst/>
          </a:prstGeom>
          <a:noFill/>
        </p:spPr>
      </p:pic>
      <p:cxnSp>
        <p:nvCxnSpPr>
          <p:cNvPr id="8" name="직선 연결선 7"/>
          <p:cNvCxnSpPr/>
          <p:nvPr/>
        </p:nvCxnSpPr>
        <p:spPr>
          <a:xfrm>
            <a:off x="4143372" y="6488388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rot="5400000" flipH="1" flipV="1">
            <a:off x="3000364" y="4857760"/>
            <a:ext cx="328614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655884" y="3214686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51098][63888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100354" name="Picture 2" descr="C:\Users\user\Documents\VEGA DMP4\Camera Album\ScreenShot[1349751134][47934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-1"/>
            <a:ext cx="4114801" cy="6858001"/>
          </a:xfrm>
          <a:prstGeom prst="rect">
            <a:avLst/>
          </a:prstGeom>
          <a:noFill/>
        </p:spPr>
      </p:pic>
      <p:cxnSp>
        <p:nvCxnSpPr>
          <p:cNvPr id="6" name="직선 화살표 연결선 5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214282" y="2180454"/>
            <a:ext cx="3357586" cy="47054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000100" y="6114148"/>
            <a:ext cx="1285884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rot="16200000" flipH="1">
            <a:off x="3672802" y="2315488"/>
            <a:ext cx="142876" cy="142876"/>
          </a:xfrm>
          <a:custGeom>
            <a:avLst/>
            <a:gdLst>
              <a:gd name="connsiteX0" fmla="*/ 0 w 357190"/>
              <a:gd name="connsiteY0" fmla="*/ 0 h 500066"/>
              <a:gd name="connsiteX1" fmla="*/ 178595 w 357190"/>
              <a:gd name="connsiteY1" fmla="*/ 0 h 500066"/>
              <a:gd name="connsiteX2" fmla="*/ 357190 w 357190"/>
              <a:gd name="connsiteY2" fmla="*/ 250033 h 500066"/>
              <a:gd name="connsiteX3" fmla="*/ 178595 w 357190"/>
              <a:gd name="connsiteY3" fmla="*/ 500066 h 500066"/>
              <a:gd name="connsiteX4" fmla="*/ 0 w 357190"/>
              <a:gd name="connsiteY4" fmla="*/ 500066 h 500066"/>
              <a:gd name="connsiteX5" fmla="*/ 178595 w 357190"/>
              <a:gd name="connsiteY5" fmla="*/ 250033 h 500066"/>
              <a:gd name="connsiteX6" fmla="*/ 0 w 357190"/>
              <a:gd name="connsiteY6" fmla="*/ 0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190" h="500066">
                <a:moveTo>
                  <a:pt x="0" y="0"/>
                </a:moveTo>
                <a:lnTo>
                  <a:pt x="178595" y="0"/>
                </a:lnTo>
                <a:lnTo>
                  <a:pt x="357190" y="250033"/>
                </a:lnTo>
                <a:lnTo>
                  <a:pt x="178595" y="500066"/>
                </a:lnTo>
                <a:lnTo>
                  <a:pt x="0" y="500066"/>
                </a:lnTo>
                <a:lnTo>
                  <a:pt x="178595" y="250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user\Documents\VEGA DMP4\Camera Album\ScreenShot[1349751137][64419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857224" y="928670"/>
            <a:ext cx="1285884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ScreenShot[1349751098][63888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1928794" y="6143644"/>
            <a:ext cx="1285884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02" name="Picture 2" descr="C:\Users\user\Documents\VEGA DMP4\Camera Album\ScreenShot[1349751149][549769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0"/>
            <a:ext cx="4114801" cy="6858001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자유형 5"/>
          <p:cNvSpPr/>
          <p:nvPr/>
        </p:nvSpPr>
        <p:spPr>
          <a:xfrm rot="16200000" flipH="1">
            <a:off x="3672802" y="2313186"/>
            <a:ext cx="142876" cy="142876"/>
          </a:xfrm>
          <a:custGeom>
            <a:avLst/>
            <a:gdLst>
              <a:gd name="connsiteX0" fmla="*/ 0 w 357190"/>
              <a:gd name="connsiteY0" fmla="*/ 0 h 500066"/>
              <a:gd name="connsiteX1" fmla="*/ 178595 w 357190"/>
              <a:gd name="connsiteY1" fmla="*/ 0 h 500066"/>
              <a:gd name="connsiteX2" fmla="*/ 357190 w 357190"/>
              <a:gd name="connsiteY2" fmla="*/ 250033 h 500066"/>
              <a:gd name="connsiteX3" fmla="*/ 178595 w 357190"/>
              <a:gd name="connsiteY3" fmla="*/ 500066 h 500066"/>
              <a:gd name="connsiteX4" fmla="*/ 0 w 357190"/>
              <a:gd name="connsiteY4" fmla="*/ 500066 h 500066"/>
              <a:gd name="connsiteX5" fmla="*/ 178595 w 357190"/>
              <a:gd name="connsiteY5" fmla="*/ 250033 h 500066"/>
              <a:gd name="connsiteX6" fmla="*/ 0 w 357190"/>
              <a:gd name="connsiteY6" fmla="*/ 0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190" h="500066">
                <a:moveTo>
                  <a:pt x="0" y="0"/>
                </a:moveTo>
                <a:lnTo>
                  <a:pt x="178595" y="0"/>
                </a:lnTo>
                <a:lnTo>
                  <a:pt x="357190" y="250033"/>
                </a:lnTo>
                <a:lnTo>
                  <a:pt x="178595" y="500066"/>
                </a:lnTo>
                <a:lnTo>
                  <a:pt x="0" y="500066"/>
                </a:lnTo>
                <a:lnTo>
                  <a:pt x="178595" y="250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ScreenShot[1349751149][54976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114801" cy="6858001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928662" y="4786322"/>
            <a:ext cx="3071834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426" name="Picture 2" descr="C:\Users\user\Documents\VEGA DMP4\Camera Album\ScreenShot[1349755215][67891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-47673"/>
            <a:ext cx="4143404" cy="6905673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746960][63210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0" y="5643578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4450" name="Picture 2" descr="C:\Users\user\Documents\VEGA DMP4\Camera Album\old\ScreenShot[1349696258][39894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746960][63210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0" y="6429396"/>
            <a:ext cx="3803264" cy="428628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5474" name="Picture 2" descr="C:\Users\user\Documents\VEGA DMP4\Camera Album\old\ScreenShot[1349696267][71413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267][71413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106498" name="Picture 2" descr="C:\Users\user\Documents\VEGA DMP4\Camera Album\old\ScreenShot[1349696271][51066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4" name="직선 화살표 연결선 3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>
          <a:xfrm>
            <a:off x="54356" y="571480"/>
            <a:ext cx="3803264" cy="428628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267][71413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54356" y="985360"/>
            <a:ext cx="3803264" cy="428628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7522" name="Picture 2" descr="C:\Users\user\Documents\VEGA DMP4\Camera Album\old\ScreenShot[1349696277][56108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277][56108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-32" y="500042"/>
            <a:ext cx="1285884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8546" name="Picture 2" descr="C:\Users\user\Documents\VEGA DMP4\Camera Album\old\ScreenShot[1349696280][86527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277][56108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1500166" y="500042"/>
            <a:ext cx="1285884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9570" name="Picture 2" descr="C:\Users\user\Documents\VEGA DMP4\Camera Album\old\ScreenShot[1349696284][76413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고객정보메뉴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작업</a:t>
            </a:r>
            <a:endParaRPr lang="ko-KR" alt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old\ScreenShot[1349696267][71413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54356" y="1386794"/>
            <a:ext cx="3803264" cy="428628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0594" name="Picture 2" descr="C:\Users\user\Documents\VEGA DMP4\Camera Album\old\ScreenShot[1349696303][49128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0"/>
            <a:ext cx="4143404" cy="6905673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0132][17256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29070" cy="6881784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4748" y="2783756"/>
            <a:ext cx="4071934" cy="50006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C:\Users\user\Documents\VEGA DMP4\Camera Album\ScreenShot[1349740145][31579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44" y="0"/>
            <a:ext cx="4086256" cy="6858024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214810" y="3000372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0145][31579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086256" cy="6858024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-14748" y="6128896"/>
            <a:ext cx="785786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C:\Users\user\Documents\VEGA DMP4\Camera Album\ScreenShot[1349740801][57744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476" y="23794"/>
            <a:ext cx="4100524" cy="6834206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143372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0801][577442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8" y="9046"/>
            <a:ext cx="4100524" cy="6834206"/>
          </a:xfrm>
          <a:prstGeom prst="rect">
            <a:avLst/>
          </a:prstGeom>
          <a:noFill/>
        </p:spPr>
      </p:pic>
      <p:pic>
        <p:nvPicPr>
          <p:cNvPr id="10242" name="Picture 2" descr="C:\Users\user\Documents\VEGA DMP4\Camera Album\ScreenShot[1349740805][38560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1071538" y="1059100"/>
            <a:ext cx="857256" cy="428628"/>
          </a:xfrm>
          <a:prstGeom prst="roundRect">
            <a:avLst>
              <a:gd name="adj" fmla="val 373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214810" y="3500438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0145][31579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086256" cy="6858024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714380" y="6128896"/>
            <a:ext cx="785786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 descr="C:\Users\user\Documents\VEGA DMP4\Camera Album\ScreenShot[1349741073][5923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-23"/>
            <a:ext cx="4143404" cy="6858024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214810" y="3571876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1073][5923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143404" cy="6858024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4748" y="842484"/>
            <a:ext cx="4071934" cy="50006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 descr="C:\Users\user\Documents\VEGA DMP4\Camera Album\ScreenShot[1349741077][86437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214810" y="1071546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1077][86437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500166" y="6128896"/>
            <a:ext cx="1071538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4" name="Picture 2" descr="C:\Users\user\Documents\VEGA DMP4\Camera Album\ScreenShot[1349741095][79060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00" y="0"/>
            <a:ext cx="4143400" cy="6858000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286248" y="350043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1095][79060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4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672406" y="1598806"/>
            <a:ext cx="107153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338" name="Picture 2" descr="C:\Users\user\Documents\VEGA DMP4\Camera Album\ScreenShot[1349741146][71634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VEGA DMP4\Camera Album\ScreenShot[1349693727][77798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114801" cy="68580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0" y="500042"/>
            <a:ext cx="1857356" cy="785818"/>
          </a:xfrm>
          <a:prstGeom prst="roundRect">
            <a:avLst>
              <a:gd name="adj" fmla="val 357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C:\Users\user\Documents\VEGA DMP4\Camera Album\ScreenShot[1349693666][27360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16" y="-25"/>
            <a:ext cx="4114816" cy="6858025"/>
          </a:xfrm>
          <a:prstGeom prst="rect">
            <a:avLst/>
          </a:prstGeom>
          <a:noFill/>
        </p:spPr>
      </p:pic>
      <p:cxnSp>
        <p:nvCxnSpPr>
          <p:cNvPr id="11" name="직선 연결선 10"/>
          <p:cNvCxnSpPr>
            <a:stCxn id="6" idx="3"/>
          </p:cNvCxnSpPr>
          <p:nvPr/>
        </p:nvCxnSpPr>
        <p:spPr>
          <a:xfrm>
            <a:off x="1857356" y="892951"/>
            <a:ext cx="2786082" cy="35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5400000">
            <a:off x="3464711" y="2107397"/>
            <a:ext cx="23574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643438" y="3286124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1095][79060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4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796226" y="1613554"/>
            <a:ext cx="107153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362" name="Picture 2" descr="C:\Users\user\Documents\VEGA DMP4\Camera Album\ScreenShot[1349741150][72983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041" y="-23"/>
            <a:ext cx="4151959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cuments\VEGA DMP4\Camera Album\ScreenShot[1349741169][12209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4748" y="1813120"/>
            <a:ext cx="4071934" cy="50006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7" name="Picture 3" descr="C:\Users\user\Documents\VEGA DMP4\Camera Album\ScreenShot[1349741171][81211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214810" y="2000240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cuments\VEGA DMP4\Camera Album\ScreenShot[1349741171][81211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4748" y="6173140"/>
            <a:ext cx="4071934" cy="6429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410" name="Picture 2" descr="C:\Users\user\Documents\VEGA DMP4\Camera Album\ScreenShot[1349741176][97805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58" y="-32824"/>
            <a:ext cx="4143342" cy="6890824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286248" y="3500438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1176][97805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32824"/>
            <a:ext cx="4143342" cy="6890824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142976" y="571480"/>
            <a:ext cx="2943706" cy="57150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4" name="Picture 2" descr="C:\Users\user\Documents\VEGA DMP4\Camera Album\ScreenShot[1349741180][19923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286248" y="928670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1176][97805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32824"/>
            <a:ext cx="4143342" cy="6890824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142976" y="1071546"/>
            <a:ext cx="2943706" cy="57150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58" name="Picture 2" descr="C:\Users\user\Documents\VEGA DMP4\Camera Album\ScreenShot[1349741186][56029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286248" y="1355710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cuments\VEGA DMP4\Camera Album\ScreenShot[1349741197][98061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741077][86437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643206" y="6128896"/>
            <a:ext cx="1428728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6" name="Picture 2" descr="C:\Users\user\Documents\VEGA DMP4\Camera Album\ScreenShot[1349742029][23199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357686" y="3429000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고객정보메뉴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상품</a:t>
            </a:r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cuments\VEGA DMP4\Camera Album\ScreenShot[1349695197][56039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5"/>
            <a:ext cx="4071966" cy="678661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514782" y="1773480"/>
            <a:ext cx="1000132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1406" y="2727066"/>
            <a:ext cx="3929090" cy="571504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531" name="Picture 3" descr="C:\Users\user\Documents\VEGA DMP4\Camera Album\ScreenShot[1349695205][25451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9" name="직선 화살표 연결선 8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197][56039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5"/>
            <a:ext cx="4071966" cy="678661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-32" y="6072230"/>
            <a:ext cx="1000132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554" name="Picture 2" descr="C:\Users\user\Documents\VEGA DMP4\Camera Album\ScreenShot[1349695214][13544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VEGA DMP4\Camera Album\ScreenShot[1349693727][77798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2051" name="Picture 3" descr="C:\Users\user\Documents\VEGA DMP4\Camera Album\ScreenShot[1349695116][21246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14" y="0"/>
            <a:ext cx="4143386" cy="6905643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1714512" y="500042"/>
            <a:ext cx="1857356" cy="785818"/>
          </a:xfrm>
          <a:prstGeom prst="roundRect">
            <a:avLst>
              <a:gd name="adj" fmla="val 357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>
            <a:stCxn id="6" idx="3"/>
          </p:cNvCxnSpPr>
          <p:nvPr/>
        </p:nvCxnSpPr>
        <p:spPr>
          <a:xfrm>
            <a:off x="3571868" y="892951"/>
            <a:ext cx="928694" cy="35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5400000">
            <a:off x="3214678" y="2214554"/>
            <a:ext cx="25717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endCxn id="2051" idx="1"/>
          </p:cNvCxnSpPr>
          <p:nvPr/>
        </p:nvCxnSpPr>
        <p:spPr>
          <a:xfrm>
            <a:off x="4500562" y="3500438"/>
            <a:ext cx="513890" cy="9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214][13544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24578" name="Picture 2" descr="C:\Users\user\Documents\VEGA DMP4\Camera Album\ScreenShot[1349695217][78098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-1"/>
            <a:ext cx="4071934" cy="6786557"/>
          </a:xfrm>
          <a:prstGeom prst="rect">
            <a:avLst/>
          </a:prstGeom>
          <a:noFill/>
        </p:spPr>
      </p:pic>
      <p:cxnSp>
        <p:nvCxnSpPr>
          <p:cNvPr id="6" name="직선 화살표 연결선 5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197][56039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5"/>
            <a:ext cx="4071966" cy="678661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955856" y="6072230"/>
            <a:ext cx="1000132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602" name="Picture 2" descr="C:\Users\user\Documents\VEGA DMP4\Camera Album\ScreenShot[1349695356][59901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VEGA DMP4\Camera Album\ScreenShot[1349695356][59901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985352" y="2143116"/>
            <a:ext cx="294370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626" name="Picture 2" descr="C:\Users\user\Documents\VEGA DMP4\Camera Album\ScreenShot[1349695381][93576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356][59901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985352" y="2659296"/>
            <a:ext cx="294370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650" name="Picture 2" descr="C:\Users\user\Documents\VEGA DMP4\Camera Album\ScreenShot[1349695399][21018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356][59901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985352" y="3175476"/>
            <a:ext cx="294370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674" name="Picture 2" descr="C:\Users\user\Documents\VEGA DMP4\Camera Album\ScreenShot[1349695410][42938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56" y="0"/>
            <a:ext cx="4143344" cy="6905572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356][59901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14282" y="4857760"/>
            <a:ext cx="3714776" cy="50006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698" name="Picture 2" descr="C:\Users\user\Documents\VEGA DMP4\Camera Album\ScreenShot[1349695364][30205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197][56039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5"/>
            <a:ext cx="4071966" cy="678661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830162" y="6072206"/>
            <a:ext cx="928694" cy="7143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22" name="Picture 2" descr="C:\Users\user\Documents\VEGA DMP4\Camera Album\ScreenShot[1349695230][93207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0"/>
            <a:ext cx="4114801" cy="6858000"/>
          </a:xfrm>
          <a:prstGeom prst="rect">
            <a:avLst/>
          </a:prstGeom>
          <a:noFill/>
        </p:spPr>
      </p:pic>
      <p:cxnSp>
        <p:nvCxnSpPr>
          <p:cNvPr id="9" name="직선 화살표 연결선 8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ocuments\VEGA DMP4\Camera Album\ScreenShot[1349695263][42413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14282" y="1357298"/>
            <a:ext cx="3714776" cy="50006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747" name="Picture 3" descr="C:\Users\user\Documents\VEGA DMP4\Camera Album\ScreenShot[1349695267][963409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32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43372" y="157161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cuments\VEGA DMP4\Camera Album\ScreenShot[1349695267][96340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0" y="6143644"/>
            <a:ext cx="1357290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770" name="Picture 2" descr="C:\Users\user\Documents\VEGA DMP4\Camera Album\ScreenShot[1349695276][28182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276][28182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7" name="아래쪽 화살표 6"/>
          <p:cNvSpPr/>
          <p:nvPr/>
        </p:nvSpPr>
        <p:spPr>
          <a:xfrm>
            <a:off x="4071934" y="857232"/>
            <a:ext cx="214314" cy="50720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794" name="Picture 2" descr="C:\Users\user\Documents\VEGA DMP4\Camera Album\ScreenShot[1349695303][48205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-1"/>
            <a:ext cx="41148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VEGA DMP4\Camera Album\ScreenShot[1349739239][1033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071934" cy="6786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303][48205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pic>
        <p:nvPicPr>
          <p:cNvPr id="34818" name="Picture 2" descr="C:\Users\user\Documents\VEGA DMP4\Camera Album\ScreenShot[1349695311][51499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71406" y="6143644"/>
            <a:ext cx="1500198" cy="7143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4143372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고객정보메뉴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장비</a:t>
            </a:r>
            <a:endParaRPr lang="ko-KR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Documents\VEGA DMP4\Camera Album\ScreenShot[1349756046][535862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35844" name="Picture 4" descr="C:\Users\user\Documents\VEGA DMP4\Camera Album\ScreenShot[1349756049][67630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58992" y="2788360"/>
            <a:ext cx="3786182" cy="50006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214414" y="1785926"/>
            <a:ext cx="1000132" cy="7143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cuments\VEGA DMP4\Camera Album\ScreenShot[1349756049][67630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88488" y="6143620"/>
            <a:ext cx="3857620" cy="7143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1618" name="Picture 2" descr="C:\Users\user\Documents\VEGA DMP4\Camera Album\ScreenShot[1349756055][79052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user\Documents\VEGA DMP4\Camera Album\ScreenShot[1349756059][27430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114800" cy="6858000"/>
          </a:xfrm>
          <a:prstGeom prst="rect">
            <a:avLst/>
          </a:prstGeom>
          <a:noFill/>
        </p:spPr>
      </p:pic>
      <p:pic>
        <p:nvPicPr>
          <p:cNvPr id="112643" name="Picture 3" descr="C:\Users\user\Documents\VEGA DMP4\Camera Album\ScreenShot[1349756062][42052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user\Documents\VEGA DMP4\Camera Album\ScreenShot[1349756065][99510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113667" name="Picture 3" descr="C:\Users\user\Documents\VEGA DMP4\Camera Album\ScreenShot[1349756127][23580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0" y="6143620"/>
            <a:ext cx="714348" cy="7143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고객정보메뉴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요금</a:t>
            </a:r>
            <a:endParaRPr lang="ko-KR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ocuments\VEGA DMP4\Camera Album\ScreenShot[1349695531][24027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36867" name="Picture 3" descr="C:\Users\user\Documents\VEGA DMP4\Camera Album\ScreenShot[1349695539][491549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1869802" y="1785926"/>
            <a:ext cx="1000132" cy="7143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8992" y="3855326"/>
            <a:ext cx="3786182" cy="50006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cuments\VEGA DMP4\Camera Album\ScreenShot[1349695539][49154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37890" name="Picture 2" descr="C:\Users\user\Documents\VEGA DMP4\Camera Album\ScreenShot[1349695544][79603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0" y="6143620"/>
            <a:ext cx="2071670" cy="7143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544][796032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38914" name="Picture 2" descr="C:\Users\user\Documents\VEGA DMP4\Camera Album\ScreenShot[1349695549][18637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142876" y="842484"/>
            <a:ext cx="3786182" cy="50006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VEGA DMP4\Camera Album\ScreenShot[1349739220][260852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086237" cy="6810395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-32" y="2786058"/>
            <a:ext cx="4000528" cy="428628"/>
          </a:xfrm>
          <a:prstGeom prst="roundRect">
            <a:avLst>
              <a:gd name="adj" fmla="val 396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 descr="C:\Users\user\Documents\VEGA DMP4\Camera Album\ScreenShot[1349739497][53996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476" y="-24"/>
            <a:ext cx="4100524" cy="6834206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029992" y="2998784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cuments\VEGA DMP4\Camera Album\ScreenShot[1349695539][49154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071702" y="6143620"/>
            <a:ext cx="2071670" cy="7143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938" name="Picture 2" descr="C:\Users\user\Documents\VEGA DMP4\Camera Album\ScreenShot[1349695558][36885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VEGA DMP4\Camera Album\ScreenShot[1349695558][368852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500066" y="615724"/>
            <a:ext cx="1714480" cy="571504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62" name="Picture 2" descr="C:\Users\user\Documents\VEGA DMP4\Camera Album\ScreenShot[1349695561][71810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8" y="-1"/>
            <a:ext cx="4114801" cy="6858001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558][368852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85720" y="1428736"/>
            <a:ext cx="3714776" cy="571504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286116" y="2857496"/>
            <a:ext cx="847732" cy="571504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986" name="Picture 2" descr="C:\Users\user\Documents\VEGA DMP4\Camera Album\ScreenShot[1349695581][79655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-47620"/>
            <a:ext cx="4143372" cy="6905620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VEGA DMP4\Camera Album\ScreenShot[1349695581][79655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690562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0" y="6215082"/>
            <a:ext cx="1857356" cy="642918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010" name="Picture 2" descr="C:\Users\user\Documents\VEGA DMP4\Camera Album\ScreenShot[1349695599][15547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18" y="-24"/>
            <a:ext cx="4114814" cy="6858024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고객정보메뉴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청구</a:t>
            </a:r>
            <a:endParaRPr lang="ko-KR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ocuments\VEGA DMP4\Camera Album\ScreenShot[1349695652][60555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615980" y="1800674"/>
            <a:ext cx="884450" cy="69963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035" name="Picture 3" descr="C:\Users\user\Documents\VEGA DMP4\Camera Album\ScreenShot[1349695655][87468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214282" y="2771310"/>
            <a:ext cx="3643338" cy="58625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cuments\VEGA DMP4\Camera Album\ScreenShot[1349695655][87468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0" y="6143620"/>
            <a:ext cx="2071670" cy="69963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058" name="Picture 2" descr="C:\Users\user\Documents\VEGA DMP4\Camera Album\ScreenShot[1349695664][42993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0"/>
            <a:ext cx="4071966" cy="6786611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VEGA DMP4\Camera Album\ScreenShot[1349695664][42993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66" cy="6786611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785786" y="4429132"/>
            <a:ext cx="3286148" cy="69963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082" name="Picture 2" descr="C:\Users\user\Documents\VEGA DMP4\Camera Album\ScreenShot[1349695668][38692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664][42993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66" cy="678661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03236" y="5343078"/>
            <a:ext cx="3857620" cy="58625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106" name="Picture 2" descr="C:\Users\user\Documents\VEGA DMP4\Camera Album\ScreenShot[1349695672][29548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72" y="0"/>
            <a:ext cx="4086228" cy="681038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cuments\VEGA DMP4\Camera Album\ScreenShot[1349695655][87468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056922" y="6143620"/>
            <a:ext cx="2071670" cy="69963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130" name="Picture 2" descr="C:\Users\user\Documents\VEGA DMP4\Camera Album\ScreenShot[1349695690][13095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32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VEGA DMP4\Camera Album\ScreenShot[1349739497][53996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-32" y="1357298"/>
            <a:ext cx="4000528" cy="428628"/>
          </a:xfrm>
          <a:prstGeom prst="roundRect">
            <a:avLst>
              <a:gd name="adj" fmla="val 396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 descr="C:\Users\user\Documents\VEGA DMP4\Camera Album\ScreenShot[1349739511][13273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1" y="0"/>
            <a:ext cx="4114800" cy="6858000"/>
          </a:xfrm>
          <a:prstGeom prst="rect">
            <a:avLst/>
          </a:prstGeom>
          <a:noFill/>
        </p:spPr>
      </p:pic>
      <p:cxnSp>
        <p:nvCxnSpPr>
          <p:cNvPr id="11" name="직선 연결선 10"/>
          <p:cNvCxnSpPr>
            <a:stCxn id="5" idx="3"/>
          </p:cNvCxnSpPr>
          <p:nvPr/>
        </p:nvCxnSpPr>
        <p:spPr>
          <a:xfrm>
            <a:off x="4000496" y="1571612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5400000">
            <a:off x="3750463" y="2536025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714876" y="3500438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VEGA DMP4\Camera Album\ScreenShot[1349695690][13095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1357290" y="1071546"/>
            <a:ext cx="2571768" cy="69963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154" name="Picture 2" descr="C:\Users\user\Documents\VEGA DMP4\Camera Album\ScreenShot[1349695684][39402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0"/>
            <a:ext cx="4143404" cy="6905673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ocuments\VEGA DMP4\Camera Album\ScreenShot[1349695701][955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3258922" y="1800674"/>
            <a:ext cx="884450" cy="69963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179" name="Picture 3" descr="C:\Users\user\Documents\VEGA DMP4\Camera Album\ScreenShot[1349695707][364999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0"/>
            <a:ext cx="4114801" cy="6858000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-12478" y="6143644"/>
            <a:ext cx="72682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cuments\VEGA DMP4\Camera Album\ScreenShot[1349695707][36499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214282" y="1926500"/>
            <a:ext cx="3500462" cy="44337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02" name="Picture 2" descr="C:\Users\user\Documents\VEGA DMP4\Camera Album\ScreenShot[1349695711][88339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32" y="0"/>
            <a:ext cx="4114800" cy="6858000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VEGA DMP4\Camera Album\ScreenShot[1349695711][8833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300960" y="6169362"/>
            <a:ext cx="3500462" cy="628194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226" name="Picture 2" descr="C:\Users\user\Documents\VEGA DMP4\Camera Album\ScreenShot[1349695719][17878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32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701][955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630464" y="6143644"/>
            <a:ext cx="1012578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250" name="Picture 2" descr="C:\Users\user\Documents\VEGA DMP4\Camera Album\ScreenShot[1349695732][27714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1" y="0"/>
            <a:ext cx="4114799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732][27714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799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955856" y="1672546"/>
            <a:ext cx="3143272" cy="5567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274" name="Picture 2" descr="C:\Users\user\Documents\VEGA DMP4\Camera Album\ScreenShot[1349695744][29618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732][27714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799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857488" y="2783756"/>
            <a:ext cx="1239338" cy="5567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298" name="Picture 2" descr="C:\Users\user\Documents\VEGA DMP4\Camera Album\ScreenShot[1349695736][38428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701][955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514914" y="6158392"/>
            <a:ext cx="1012578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322" name="Picture 2" descr="C:\Users\user\Documents\VEGA DMP4\Camera Album\ScreenShot[1349695771][61381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701][955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443608" y="6158392"/>
            <a:ext cx="1012578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346" name="Picture 2" descr="C:\Users\user\Documents\VEGA DMP4\Camera Album\ScreenShot[1349695822][53321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VEGA DMP4\Camera Album\ScreenShot[1349695822][53321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0" y="6143644"/>
            <a:ext cx="2071670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370" name="Picture 2" descr="C:\Users\user\Documents\VEGA DMP4\Camera Album\ScreenShot[1349695831][5263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user\Documents\VEGA DMP4\Camera Album\ScreenShot[1349749781][6578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92163" name="Picture 3" descr="C:\Users\user\Documents\VEGA DMP4\Camera Album\ScreenShot[1349749774][48322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0"/>
            <a:ext cx="4143404" cy="6905673"/>
          </a:xfrm>
          <a:prstGeom prst="rect">
            <a:avLst/>
          </a:prstGeom>
          <a:noFill/>
        </p:spPr>
      </p:pic>
      <p:cxnSp>
        <p:nvCxnSpPr>
          <p:cNvPr id="6" name="직선 화살표 연결선 5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0" y="642918"/>
            <a:ext cx="125638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285852" y="642918"/>
            <a:ext cx="125638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428992" y="1643050"/>
            <a:ext cx="68488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9496" y="3071810"/>
            <a:ext cx="3756686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831][5263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017182" y="1657798"/>
            <a:ext cx="30003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394" name="Picture 2" descr="C:\Users\user\Documents\VEGA DMP4\Camera Album\ScreenShot[1349746212][46486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831][5263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061426" y="4527788"/>
            <a:ext cx="30003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418" name="Picture 2" descr="C:\Users\user\Documents\VEGA DMP4\Camera Album\ScreenShot[1349746453][15007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0"/>
            <a:ext cx="4114801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831][5263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071538" y="5214950"/>
            <a:ext cx="30003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42" name="Picture 2" descr="C:\Users\user\Documents\VEGA DMP4\Camera Album\ScreenShot[1349746457][74428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701][955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3428992" y="6170814"/>
            <a:ext cx="67013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2466" name="Picture 2" descr="C:\Users\user\Documents\VEGA DMP4\Camera Album\ScreenShot[1349695862][40900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0"/>
            <a:ext cx="4114801" cy="6858001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862][40900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114801" cy="685800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14282" y="785794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490" name="Picture 2" descr="C:\Users\user\Documents\VEGA DMP4\Camera Album\ScreenShot[1349695865][49495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메뉴 </a:t>
            </a:r>
            <a:r>
              <a:rPr lang="en-US" altLang="ko-KR" dirty="0" smtClean="0"/>
              <a:t>(</a:t>
            </a:r>
            <a:r>
              <a:rPr lang="ko-KR" altLang="en-US" dirty="0" smtClean="0"/>
              <a:t>휴대폰 메뉴버튼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user\Documents\VEGA DMP4\Camera Album\old\ScreenShot[1349746960][63210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pic>
        <p:nvPicPr>
          <p:cNvPr id="81923" name="Picture 3" descr="C:\Users\user\Documents\VEGA DMP4\Camera Album\old\ScreenShot[1349695892][89599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114801" cy="6858000"/>
          </a:xfrm>
          <a:prstGeom prst="rect">
            <a:avLst/>
          </a:prstGeom>
          <a:noFill/>
        </p:spPr>
      </p:pic>
      <p:sp>
        <p:nvSpPr>
          <p:cNvPr id="6" name="아래쪽 화살표 5"/>
          <p:cNvSpPr/>
          <p:nvPr/>
        </p:nvSpPr>
        <p:spPr>
          <a:xfrm>
            <a:off x="4071934" y="571480"/>
            <a:ext cx="428628" cy="52864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29464" y="842508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4516" name="Picture 4" descr="C:\Users\user\Documents\VEGA DMP4\Camera Album\ScreenShot[1349747307][59222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1" y="0"/>
            <a:ext cx="4114800" cy="6858000"/>
          </a:xfrm>
          <a:prstGeom prst="rect">
            <a:avLst/>
          </a:prstGeom>
          <a:noFill/>
        </p:spPr>
      </p:pic>
      <p:cxnSp>
        <p:nvCxnSpPr>
          <p:cNvPr id="9" name="직선 화살표 연결선 8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cuments\VEGA DMP4\Camera Album\ScreenShot[1349747307][59222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9464" y="615724"/>
            <a:ext cx="125638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538" name="Picture 2" descr="C:\Users\user\Documents\VEGA DMP4\Camera Album\ScreenShot[1349747324][89226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9216" y="166693"/>
            <a:ext cx="4014784" cy="6691307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cuments\VEGA DMP4\Camera Album\ScreenShot[1349747307][59222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899166" y="1143008"/>
            <a:ext cx="125638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562" name="Picture 2" descr="C:\Users\user\Documents\VEGA DMP4\Camera Album\ScreenShot[1349747329][87157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cuments\VEGA DMP4\Camera Album\ScreenShot[1349747307][59222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9464" y="615724"/>
            <a:ext cx="125638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538" name="Picture 2" descr="C:\Users\user\Documents\VEGA DMP4\Camera Album\ScreenShot[1349747324][89226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9216" y="166693"/>
            <a:ext cx="4014784" cy="6691307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user\Documents\VEGA DMP4\Camera Album\ScreenShot[1349749781][657827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92163" name="Picture 3" descr="C:\Users\user\Documents\VEGA DMP4\Camera Album\ScreenShot[1349749774][48322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0"/>
            <a:ext cx="4143404" cy="6905673"/>
          </a:xfrm>
          <a:prstGeom prst="rect">
            <a:avLst/>
          </a:prstGeom>
          <a:noFill/>
        </p:spPr>
      </p:pic>
      <p:cxnSp>
        <p:nvCxnSpPr>
          <p:cNvPr id="6" name="직선 화살표 연결선 5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0" y="642918"/>
            <a:ext cx="125638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285852" y="642918"/>
            <a:ext cx="125638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428992" y="1643050"/>
            <a:ext cx="68488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9496" y="3071810"/>
            <a:ext cx="3756686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9464" y="1216748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586" name="Picture 2" descr="C:\Users\user\Documents\VEGA DMP4\Camera Album\old\ScreenShot[1349695904][95792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old\ScreenShot[1349695904][95792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-32" y="1143008"/>
            <a:ext cx="1785950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8610" name="Picture 2" descr="C:\Users\user\Documents\VEGA DMP4\Camera Album\old\ScreenShot[1349695909][24392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old\ScreenShot[1349695904][95792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729228" y="1143008"/>
            <a:ext cx="1785950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634" name="Picture 2" descr="C:\Users\user\Documents\VEGA DMP4\Camera Album\old\ScreenShot[1349695912][80942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user\Documents\VEGA DMP4\Camera Album\old\ScreenShot[1349695919][41323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302902" y="487572"/>
            <a:ext cx="1785950" cy="684908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29464" y="1643074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82" name="Picture 2" descr="C:\Users\user\Documents\VEGA DMP4\Camera Album\old\ScreenShot[1349695927][19548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VEGA DMP4\Camera Album\old\ScreenShot[1349695927][19548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571604" y="6143644"/>
            <a:ext cx="1357322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706" name="Picture 2" descr="C:\Users\user\Documents\VEGA DMP4\Camera Album\old\ScreenShot[1349695933][27393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9464" y="2000264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3730" name="Picture 2" descr="C:\Users\user\Documents\VEGA DMP4\Camera Album\old\ScreenShot[1349695945][19723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523" y="-24"/>
            <a:ext cx="4100509" cy="6834182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5945][19723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00509" cy="6834182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500034" y="600976"/>
            <a:ext cx="3601396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4754" name="Picture 2" descr="C:\Users\user\Documents\VEGA DMP4\Camera Album\old\ScreenShot[1349695951][44868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9464" y="2428892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5778" name="Picture 2" descr="C:\Users\user\Documents\VEGA DMP4\Camera Album\old\ScreenShot[1349695961][88989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491" y="0"/>
            <a:ext cx="4100509" cy="6834182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cuments\VEGA DMP4\Camera Album\ScreenShot[1349747307][59222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899166" y="1143008"/>
            <a:ext cx="125638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562" name="Picture 2" descr="C:\Users\user\Documents\VEGA DMP4\Camera Album\ScreenShot[1349747329][87157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7" name="직선 화살표 연결선 6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5961][88989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00509" cy="6834182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3428992" y="571480"/>
            <a:ext cx="642942" cy="714356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6802" name="Picture 2" descr="C:\Users\user\Documents\VEGA DMP4\Camera Album\old\ScreenShot[1349695970][60856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9464" y="2800806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7826" name="Picture 2" descr="C:\Users\user\Documents\VEGA DMP4\Camera Album\old\ScreenShot[1349695979][88980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9464" y="3571900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8850" name="Picture 2" descr="C:\Users\user\Documents\VEGA DMP4\Camera Album\old\ScreenShot[1349695988][76466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ScreenShot[1349695892][89599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1" cy="6858001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9464" y="3929066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874" name="Picture 2" descr="C:\Users\user\Documents\VEGA DMP4\Camera Album\old\ScreenShot[1349696014][94098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014][9409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80898" name="Picture 2" descr="C:\Users\user\Documents\VEGA DMP4\Camera Album\old\ScreenShot[1349696045][44776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4" name="직선 화살표 연결선 3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>
          <a:xfrm>
            <a:off x="2872236" y="2928934"/>
            <a:ext cx="785818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045][447763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0" y="6143644"/>
            <a:ext cx="2285984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7" name="Picture 3" descr="C:\Users\user\Documents\VEGA DMP4\Camera Album\old\ScreenShot[1349696077][968380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0"/>
            <a:ext cx="4071966" cy="6786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user\Documents\VEGA DMP4\Camera Album\old\ScreenShot[1349696077][96838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66" cy="6786609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1002402" y="928670"/>
            <a:ext cx="121444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3971" name="Picture 3" descr="C:\Users\user\Documents\VEGA DMP4\Camera Album\old\ScreenShot[1349696082][119919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VEGA DMP4\Camera Album\old\ScreenShot[1349696082][11991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84994" name="Picture 2" descr="C:\Users\user\Documents\VEGA DMP4\Camera Album\old\ScreenShot[1349696084][858847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4" name="직선 화살표 연결선 3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>
          <a:xfrm>
            <a:off x="29464" y="1886860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VEGA DMP4\Camera Album\old\ScreenShot[1349696077][96838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66" cy="6786609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2143108" y="928670"/>
            <a:ext cx="1214446" cy="642942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6018" name="Picture 2" descr="C:\Users\user\Documents\VEGA DMP4\Camera Album\old\ScreenShot[1349696088][31992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32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VEGA DMP4\Camera Album\old\ScreenShot[1349696088][319926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/>
        </p:nvSpPr>
        <p:spPr>
          <a:xfrm>
            <a:off x="58960" y="1785950"/>
            <a:ext cx="3803264" cy="571480"/>
          </a:xfrm>
          <a:prstGeom prst="roundRect">
            <a:avLst>
              <a:gd name="adj" fmla="val 373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042" name="Picture 2" descr="C:\Users\user\Documents\VEGA DMP4\Camera Album\old\ScreenShot[1349696091][558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cxnSp>
        <p:nvCxnSpPr>
          <p:cNvPr id="5" name="직선 화살표 연결선 4"/>
          <p:cNvCxnSpPr/>
          <p:nvPr/>
        </p:nvCxnSpPr>
        <p:spPr>
          <a:xfrm>
            <a:off x="4172868" y="300037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21</Words>
  <Application>Microsoft Office PowerPoint</Application>
  <PresentationFormat>화면 슬라이드 쇼(4:3)</PresentationFormat>
  <Paragraphs>7</Paragraphs>
  <Slides>120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120</vt:i4>
      </vt:variant>
    </vt:vector>
  </HeadingPairs>
  <TitlesOfParts>
    <vt:vector size="121" baseType="lpstr">
      <vt:lpstr>Office 테마</vt:lpstr>
      <vt:lpstr>작업편성현황메뉴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고객정보메뉴 - 작업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고객정보메뉴 - 상품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고객정보메뉴 - 장비</vt:lpstr>
      <vt:lpstr>슬라이드 42</vt:lpstr>
      <vt:lpstr>슬라이드 43</vt:lpstr>
      <vt:lpstr>슬라이드 44</vt:lpstr>
      <vt:lpstr>슬라이드 45</vt:lpstr>
      <vt:lpstr>고객정보메뉴 - 요금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고객정보메뉴 - 청구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메뉴 (휴대폰 메뉴버튼)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  <vt:lpstr>슬라이드 84</vt:lpstr>
      <vt:lpstr>슬라이드 85</vt:lpstr>
      <vt:lpstr>슬라이드 86</vt:lpstr>
      <vt:lpstr>슬라이드 87</vt:lpstr>
      <vt:lpstr>슬라이드 88</vt:lpstr>
      <vt:lpstr>슬라이드 89</vt:lpstr>
      <vt:lpstr>슬라이드 90</vt:lpstr>
      <vt:lpstr>슬라이드 91</vt:lpstr>
      <vt:lpstr>슬라이드 92</vt:lpstr>
      <vt:lpstr>슬라이드 93</vt:lpstr>
      <vt:lpstr>슬라이드 94</vt:lpstr>
      <vt:lpstr>슬라이드 95</vt:lpstr>
      <vt:lpstr>슬라이드 96</vt:lpstr>
      <vt:lpstr>슬라이드 97</vt:lpstr>
      <vt:lpstr>슬라이드 98</vt:lpstr>
      <vt:lpstr>슬라이드 99</vt:lpstr>
      <vt:lpstr>슬라이드 100</vt:lpstr>
      <vt:lpstr>슬라이드 101</vt:lpstr>
      <vt:lpstr>슬라이드 102</vt:lpstr>
      <vt:lpstr>슬라이드 103</vt:lpstr>
      <vt:lpstr>슬라이드 104</vt:lpstr>
      <vt:lpstr>슬라이드 105</vt:lpstr>
      <vt:lpstr>슬라이드 106</vt:lpstr>
      <vt:lpstr>슬라이드 107</vt:lpstr>
      <vt:lpstr>슬라이드 108</vt:lpstr>
      <vt:lpstr>슬라이드 109</vt:lpstr>
      <vt:lpstr>슬라이드 110</vt:lpstr>
      <vt:lpstr>슬라이드 111</vt:lpstr>
      <vt:lpstr>슬라이드 112</vt:lpstr>
      <vt:lpstr>슬라이드 113</vt:lpstr>
      <vt:lpstr>슬라이드 114</vt:lpstr>
      <vt:lpstr>슬라이드 115</vt:lpstr>
      <vt:lpstr>슬라이드 116</vt:lpstr>
      <vt:lpstr>슬라이드 117</vt:lpstr>
      <vt:lpstr>슬라이드 118</vt:lpstr>
      <vt:lpstr>슬라이드 119</vt:lpstr>
      <vt:lpstr>슬라이드 120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53</cp:revision>
  <dcterms:created xsi:type="dcterms:W3CDTF">2012-10-08T23:22:39Z</dcterms:created>
  <dcterms:modified xsi:type="dcterms:W3CDTF">2012-10-09T06:31:15Z</dcterms:modified>
</cp:coreProperties>
</file>